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Kanit" panose="020B0604020202020204" charset="-34"/>
      <p:regular r:id="rId9"/>
    </p:embeddedFont>
    <p:embeddedFont>
      <p:font typeface="Martel Sans Light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23B6B-4463-40F9-AEE7-B812A3D18BA7}" v="3" dt="2025-02-22T04:36:13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4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90174"/>
            <a:ext cx="7468553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🔥</a:t>
            </a: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OverWorld – The Ultimate Gaming Platform </a:t>
            </a:r>
            <a:r>
              <a:rPr lang="en-US" sz="44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🎮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72420"/>
            <a:ext cx="7468553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Buy Games | Join Tournaments | Compete &amp; Win 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🚀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84750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Name : Dishant Mali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4997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Branch : CST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1519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Batch : D3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80417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Roll No. : 108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4564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Enrollment No. : 23002171310079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92F5E-B3B1-56E3-63C9-02188B3C9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1" y="-19088"/>
            <a:ext cx="4294082" cy="1140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524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OverWorld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236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Objective 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2202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make user friendly website for Gamers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2043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2236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Content 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822025"/>
            <a:ext cx="6185535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👉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Home  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👉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Games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443293"/>
            <a:ext cx="6185535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👉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Tounaments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064562"/>
            <a:ext cx="6185535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👉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About Us 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👉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Contact Us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68583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0018F-4B30-AD7A-9277-E92AB784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722" y="0"/>
            <a:ext cx="4294082" cy="1140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6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OverWorld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55181"/>
            <a:ext cx="6185535" cy="198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Gaming Platform OverWorld is an interactive gaming platform where users can: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Purchase games at competitive prices.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Join tournaments and compete with players worldwide.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Experience a smooth UI with an engaging design.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5542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355181"/>
            <a:ext cx="6185535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Key Features: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🎮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976449"/>
            <a:ext cx="6185535" cy="1577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Game Marketplace – Buy and explore a variety of games.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🏆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Tournaments – Participate in esports competitions.. </a:t>
            </a:r>
            <a:r>
              <a:rPr lang="en-US" sz="185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🖥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Smooth Navigation – Implemented scroll spy for better UX.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9C994-1690-05ED-FCAA-A81A1DE1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318" y="96659"/>
            <a:ext cx="4294082" cy="11400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903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Technology Used : 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4202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579745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HTML 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610635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Structure Of The Website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4" y="6632972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CSS 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7159585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Styling and Responsiveness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4742021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5579745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 :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494627" y="610635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element &amp; Functionality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494627" y="6632972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Scroll Spy :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494627" y="7159585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Smooth Section Navigation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2404705"/>
            <a:ext cx="12954952" cy="900946"/>
          </a:xfrm>
          <a:prstGeom prst="roundRect">
            <a:avLst>
              <a:gd name="adj" fmla="val 3985"/>
            </a:avLst>
          </a:prstGeom>
          <a:solidFill>
            <a:srgbClr val="2F2B54"/>
          </a:solidFill>
          <a:ln/>
        </p:spPr>
      </p:sp>
      <p:sp>
        <p:nvSpPr>
          <p:cNvPr id="3" name="Text 1"/>
          <p:cNvSpPr/>
          <p:nvPr/>
        </p:nvSpPr>
        <p:spPr>
          <a:xfrm>
            <a:off x="1077039" y="2644021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Scope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5748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Personalized Profile      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415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Live Streaming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083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Mobile App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97502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AI-Based Game Suggestion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4417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Expanded Payment Option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2C94-2E3D-BC07-A2C5-90B6397D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97" y="0"/>
            <a:ext cx="4294082" cy="11400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of Gaming: Ownership, Competition, and Fun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6720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OverWorld is a vision for the future of gaming, where players are empowered with ownership, encouraged to compete, and above all, have fun.</a:t>
            </a:r>
            <a:endParaRPr lang="en-US" sz="18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7DA98-F73D-E83B-76F3-4935201E9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1" y="-19088"/>
            <a:ext cx="4294082" cy="1140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219</Words>
  <Application>Microsoft Office PowerPoint</Application>
  <PresentationFormat>Custom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Kanit</vt:lpstr>
      <vt:lpstr>Martel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DISHANT MALI</cp:lastModifiedBy>
  <cp:revision>4</cp:revision>
  <dcterms:created xsi:type="dcterms:W3CDTF">2025-02-22T04:27:41Z</dcterms:created>
  <dcterms:modified xsi:type="dcterms:W3CDTF">2025-02-22T04:36:43Z</dcterms:modified>
</cp:coreProperties>
</file>